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7" r:id="rId3"/>
    <p:sldId id="269" r:id="rId4"/>
    <p:sldId id="280" r:id="rId5"/>
    <p:sldId id="281" r:id="rId6"/>
    <p:sldId id="289" r:id="rId7"/>
    <p:sldId id="283" r:id="rId8"/>
    <p:sldId id="284" r:id="rId9"/>
    <p:sldId id="290" r:id="rId10"/>
    <p:sldId id="286" r:id="rId11"/>
    <p:sldId id="288" r:id="rId12"/>
    <p:sldId id="276" r:id="rId13"/>
  </p:sldIdLst>
  <p:sldSz cx="9144000" cy="6858000" type="screen4x3"/>
  <p:notesSz cx="7004050" cy="929005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12F"/>
    <a:srgbClr val="74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0BF24-C9ED-4264-80CD-F8ED0F9CEF0B}" v="18" dt="2018-08-25T02:12:40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1" autoAdjust="0"/>
    <p:restoredTop sz="94660"/>
  </p:normalViewPr>
  <p:slideViewPr>
    <p:cSldViewPr>
      <p:cViewPr varScale="1">
        <p:scale>
          <a:sx n="72" d="100"/>
          <a:sy n="72" d="100"/>
        </p:scale>
        <p:origin x="161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omínguez" userId="a882101361d3d711" providerId="LiveId" clId="{A260BF24-C9ED-4264-80CD-F8ED0F9CEF0B}"/>
    <pc:docChg chg="modSld">
      <pc:chgData name="Jessica Domínguez" userId="a882101361d3d711" providerId="LiveId" clId="{A260BF24-C9ED-4264-80CD-F8ED0F9CEF0B}" dt="2018-08-25T02:12:40.935" v="17" actId="14100"/>
      <pc:docMkLst>
        <pc:docMk/>
      </pc:docMkLst>
      <pc:sldChg chg="modSp">
        <pc:chgData name="Jessica Domínguez" userId="a882101361d3d711" providerId="LiveId" clId="{A260BF24-C9ED-4264-80CD-F8ED0F9CEF0B}" dt="2018-08-25T02:12:40.935" v="17" actId="14100"/>
        <pc:sldMkLst>
          <pc:docMk/>
          <pc:sldMk cId="336741169" sldId="288"/>
        </pc:sldMkLst>
        <pc:graphicFrameChg chg="mod modGraphic">
          <ac:chgData name="Jessica Domínguez" userId="a882101361d3d711" providerId="LiveId" clId="{A260BF24-C9ED-4264-80CD-F8ED0F9CEF0B}" dt="2018-08-25T02:12:40.935" v="17" actId="14100"/>
          <ac:graphicFrameMkLst>
            <pc:docMk/>
            <pc:sldMk cId="336741169" sldId="288"/>
            <ac:graphicFrameMk id="3" creationId="{B558F68F-5E22-44CA-A3B6-38374C0F11D1}"/>
          </ac:graphicFrameMkLst>
        </pc:graphicFrameChg>
      </pc:sldChg>
    </pc:docChg>
  </pc:docChgLst>
  <pc:docChgLst>
    <pc:chgData name="jesus ignacio sanchez" userId="494643940a97c64a" providerId="LiveId" clId="{C4AA5295-D49A-4CA4-8CF4-ECF0C46B2A12}"/>
    <pc:docChg chg="undo custSel addSld delSld modSld">
      <pc:chgData name="jesus ignacio sanchez" userId="494643940a97c64a" providerId="LiveId" clId="{C4AA5295-D49A-4CA4-8CF4-ECF0C46B2A12}" dt="2018-08-03T22:51:51.720" v="42" actId="2696"/>
      <pc:docMkLst>
        <pc:docMk/>
      </pc:docMkLst>
      <pc:sldChg chg="modSp">
        <pc:chgData name="jesus ignacio sanchez" userId="494643940a97c64a" providerId="LiveId" clId="{C4AA5295-D49A-4CA4-8CF4-ECF0C46B2A12}" dt="2018-08-03T22:37:19.277" v="20" actId="20577"/>
        <pc:sldMkLst>
          <pc:docMk/>
          <pc:sldMk cId="0" sldId="257"/>
        </pc:sldMkLst>
        <pc:spChg chg="mod">
          <ac:chgData name="jesus ignacio sanchez" userId="494643940a97c64a" providerId="LiveId" clId="{C4AA5295-D49A-4CA4-8CF4-ECF0C46B2A12}" dt="2018-08-03T22:37:02.106" v="16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jesus ignacio sanchez" userId="494643940a97c64a" providerId="LiveId" clId="{C4AA5295-D49A-4CA4-8CF4-ECF0C46B2A12}" dt="2018-08-03T22:37:19.277" v="20" actId="20577"/>
          <ac:spMkLst>
            <pc:docMk/>
            <pc:sldMk cId="0" sldId="257"/>
            <ac:spMk id="7" creationId="{00000000-0000-0000-0000-000000000000}"/>
          </ac:spMkLst>
        </pc:spChg>
      </pc:sldChg>
      <pc:sldChg chg="addSp delSp modSp add">
        <pc:chgData name="jesus ignacio sanchez" userId="494643940a97c64a" providerId="LiveId" clId="{C4AA5295-D49A-4CA4-8CF4-ECF0C46B2A12}" dt="2018-08-03T22:51:44.207" v="41" actId="207"/>
        <pc:sldMkLst>
          <pc:docMk/>
          <pc:sldMk cId="336741169" sldId="288"/>
        </pc:sldMkLst>
        <pc:spChg chg="add del">
          <ac:chgData name="jesus ignacio sanchez" userId="494643940a97c64a" providerId="LiveId" clId="{C4AA5295-D49A-4CA4-8CF4-ECF0C46B2A12}" dt="2018-08-03T22:50:20.127" v="34"/>
          <ac:spMkLst>
            <pc:docMk/>
            <pc:sldMk cId="336741169" sldId="288"/>
            <ac:spMk id="2" creationId="{EB81CB9E-7E6C-4FDD-888D-9EF1B1334F99}"/>
          </ac:spMkLst>
        </pc:spChg>
        <pc:spChg chg="add">
          <ac:chgData name="jesus ignacio sanchez" userId="494643940a97c64a" providerId="LiveId" clId="{C4AA5295-D49A-4CA4-8CF4-ECF0C46B2A12}" dt="2018-08-03T22:51:04.203" v="35"/>
          <ac:spMkLst>
            <pc:docMk/>
            <pc:sldMk cId="336741169" sldId="288"/>
            <ac:spMk id="4" creationId="{8FB18794-D1EE-40B0-BD7D-56747BDA6251}"/>
          </ac:spMkLst>
        </pc:spChg>
        <pc:graphicFrameChg chg="add mod modGraphic">
          <ac:chgData name="jesus ignacio sanchez" userId="494643940a97c64a" providerId="LiveId" clId="{C4AA5295-D49A-4CA4-8CF4-ECF0C46B2A12}" dt="2018-08-03T22:51:44.207" v="41" actId="207"/>
          <ac:graphicFrameMkLst>
            <pc:docMk/>
            <pc:sldMk cId="336741169" sldId="288"/>
            <ac:graphicFrameMk id="3" creationId="{B558F68F-5E22-44CA-A3B6-38374C0F11D1}"/>
          </ac:graphicFrameMkLst>
        </pc:graphicFrameChg>
      </pc:sldChg>
    </pc:docChg>
  </pc:docChgLst>
  <pc:docChgLst>
    <pc:chgData name="jesus ignacio sanchez" userId="494643940a97c64a" providerId="LiveId" clId="{2F824FEE-14F4-449C-8262-BDCFB0113413}"/>
    <pc:docChg chg="undo addSld delSld modSld">
      <pc:chgData name="jesus ignacio sanchez" userId="494643940a97c64a" providerId="LiveId" clId="{2F824FEE-14F4-449C-8262-BDCFB0113413}" dt="2018-08-19T16:27:10.134" v="21" actId="14100"/>
      <pc:docMkLst>
        <pc:docMk/>
      </pc:docMkLst>
      <pc:sldChg chg="modSp">
        <pc:chgData name="jesus ignacio sanchez" userId="494643940a97c64a" providerId="LiveId" clId="{2F824FEE-14F4-449C-8262-BDCFB0113413}" dt="2018-08-19T16:09:38.772" v="8" actId="20577"/>
        <pc:sldMkLst>
          <pc:docMk/>
          <pc:sldMk cId="0" sldId="257"/>
        </pc:sldMkLst>
        <pc:spChg chg="mod">
          <ac:chgData name="jesus ignacio sanchez" userId="494643940a97c64a" providerId="LiveId" clId="{2F824FEE-14F4-449C-8262-BDCFB0113413}" dt="2018-08-19T16:09:38.772" v="8" actId="20577"/>
          <ac:spMkLst>
            <pc:docMk/>
            <pc:sldMk cId="0" sldId="257"/>
            <ac:spMk id="2" creationId="{00000000-0000-0000-0000-000000000000}"/>
          </ac:spMkLst>
        </pc:spChg>
      </pc:sldChg>
      <pc:sldChg chg="add del">
        <pc:chgData name="jesus ignacio sanchez" userId="494643940a97c64a" providerId="LiveId" clId="{2F824FEE-14F4-449C-8262-BDCFB0113413}" dt="2018-08-19T16:10:56.458" v="10" actId="2696"/>
        <pc:sldMkLst>
          <pc:docMk/>
          <pc:sldMk cId="0" sldId="283"/>
        </pc:sldMkLst>
      </pc:sldChg>
      <pc:sldChg chg="addSp add">
        <pc:chgData name="jesus ignacio sanchez" userId="494643940a97c64a" providerId="LiveId" clId="{2F824FEE-14F4-449C-8262-BDCFB0113413}" dt="2018-08-19T16:12:14.835" v="12"/>
        <pc:sldMkLst>
          <pc:docMk/>
          <pc:sldMk cId="1010225415" sldId="289"/>
        </pc:sldMkLst>
        <pc:picChg chg="add">
          <ac:chgData name="jesus ignacio sanchez" userId="494643940a97c64a" providerId="LiveId" clId="{2F824FEE-14F4-449C-8262-BDCFB0113413}" dt="2018-08-19T16:12:14.835" v="12"/>
          <ac:picMkLst>
            <pc:docMk/>
            <pc:sldMk cId="1010225415" sldId="289"/>
            <ac:picMk id="2" creationId="{C407FDC8-D36D-4800-A700-314D7E49EC39}"/>
          </ac:picMkLst>
        </pc:picChg>
      </pc:sldChg>
      <pc:sldChg chg="addSp modSp add">
        <pc:chgData name="jesus ignacio sanchez" userId="494643940a97c64a" providerId="LiveId" clId="{2F824FEE-14F4-449C-8262-BDCFB0113413}" dt="2018-08-19T16:27:10.134" v="21" actId="14100"/>
        <pc:sldMkLst>
          <pc:docMk/>
          <pc:sldMk cId="3260613248" sldId="290"/>
        </pc:sldMkLst>
        <pc:spChg chg="add mod">
          <ac:chgData name="jesus ignacio sanchez" userId="494643940a97c64a" providerId="LiveId" clId="{2F824FEE-14F4-449C-8262-BDCFB0113413}" dt="2018-08-19T16:27:10.134" v="21" actId="14100"/>
          <ac:spMkLst>
            <pc:docMk/>
            <pc:sldMk cId="3260613248" sldId="290"/>
            <ac:spMk id="2" creationId="{FACEFF21-9782-4527-924A-28B8961A495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0D5CA-DB99-4CE5-91A4-B7F131A6711B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B04A2-3738-475F-A464-42FB8A0D7FC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9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70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6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55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04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91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B3940-8602-4384-ABFF-F3260823313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39BD0-BEB3-4521-9956-AD8F27A1D99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59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7C1B4-D110-4ECE-ADEF-06B0594E84B1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3BF7B-F180-49E7-8C1B-4CA8A2075DE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93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1EA25-7EAE-4774-B732-7E27292DC0E6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ADD73-D11D-4982-8049-A94B1449AA4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49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47F1E-6E58-44E9-924A-D4B510C46CF1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00C41-8839-4724-A26F-E58BC586B0F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07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1AFEF0-DFA6-4E7D-B210-561F5637F5B7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7C97E-8230-428E-8265-B7457173FA9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36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D75ED5-46F6-4C2E-B9BB-EA213EA07326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58E3B-32BA-40E3-8277-BD7289BA5C3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91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75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688F2-ED11-41A0-B072-3175E5BEE5A9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D8FF5-826E-43F5-9545-D423B72EB87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1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6A56B-4D04-4CC2-A65E-21A2E9B369FA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B8807-08AC-40F0-A830-2EC3F647E73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59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29792-70EB-4247-A2FC-DC3BC9CC0A1D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2DF11-DA72-4883-B9E5-46CE338FCF9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10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744366-867C-455B-B4D8-A7FFD14CB203}" type="datetimeFigureOut">
              <a:rPr lang="es-MX" smtClean="0"/>
              <a:pPr>
                <a:defRPr/>
              </a:pPr>
              <a:t>24/08/2018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FBEF304-5811-4B5D-AABB-9F9C612B4F8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7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auto">
          <a:xfrm>
            <a:off x="251520" y="2564904"/>
            <a:ext cx="80645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622300" algn="ctr" fontAlgn="auto">
              <a:lnSpc>
                <a:spcPts val="298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Cambria" pitchFamily="18" charset="0"/>
            </a:endParaRPr>
          </a:p>
          <a:p>
            <a:pPr marL="622300" algn="ctr" fontAlgn="auto">
              <a:lnSpc>
                <a:spcPts val="298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Cambria" pitchFamily="18" charset="0"/>
            </a:endParaRPr>
          </a:p>
          <a:p>
            <a:pPr marL="622300" algn="ctr" fontAlgn="auto">
              <a:lnSpc>
                <a:spcPts val="298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Cambria" pitchFamily="18" charset="0"/>
            </a:endParaRPr>
          </a:p>
          <a:p>
            <a:pPr marL="622300" algn="ctr" fontAlgn="auto">
              <a:lnSpc>
                <a:spcPts val="298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Cambria" pitchFamily="18" charset="0"/>
            </a:endParaRPr>
          </a:p>
          <a:p>
            <a:pPr marL="62230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Cambria" pitchFamily="18" charset="0"/>
              </a:rPr>
            </a:b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9" name="3 Imagen" descr="sep-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8" y="549275"/>
            <a:ext cx="554513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11188" y="6277519"/>
            <a:ext cx="795655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TLACAELEL  221  TURNO MATUTINO</a:t>
            </a:r>
          </a:p>
        </p:txBody>
      </p:sp>
      <p:pic>
        <p:nvPicPr>
          <p:cNvPr id="6" name="Imagen 6"/>
          <p:cNvPicPr/>
          <p:nvPr/>
        </p:nvPicPr>
        <p:blipFill>
          <a:blip r:embed="rId3" cstate="print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3" t="16327"/>
          <a:stretch>
            <a:fillRect/>
          </a:stretch>
        </p:blipFill>
        <p:spPr bwMode="auto">
          <a:xfrm rot="19940785">
            <a:off x="1213666" y="3543407"/>
            <a:ext cx="2355793" cy="27314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 rot="1495079">
            <a:off x="4648644" y="4647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Britannic Bold" pitchFamily="34" charset="0"/>
                <a:ea typeface="Calibri" pitchFamily="34" charset="0"/>
                <a:cs typeface="Calibri" pitchFamily="34" charset="0"/>
              </a:rPr>
              <a:t>CICLO ESCOLAR  2018-2019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esus\Desktop\diapositivas\O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58F68F-5E22-44CA-A3B6-38374C0F1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40536"/>
              </p:ext>
            </p:extLst>
          </p:nvPr>
        </p:nvGraphicFramePr>
        <p:xfrm>
          <a:off x="0" y="1"/>
          <a:ext cx="9144002" cy="6913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871">
                  <a:extLst>
                    <a:ext uri="{9D8B030D-6E8A-4147-A177-3AD203B41FA5}">
                      <a16:colId xmlns:a16="http://schemas.microsoft.com/office/drawing/2014/main" val="425465931"/>
                    </a:ext>
                  </a:extLst>
                </a:gridCol>
                <a:gridCol w="1120636">
                  <a:extLst>
                    <a:ext uri="{9D8B030D-6E8A-4147-A177-3AD203B41FA5}">
                      <a16:colId xmlns:a16="http://schemas.microsoft.com/office/drawing/2014/main" val="4041783241"/>
                    </a:ext>
                  </a:extLst>
                </a:gridCol>
                <a:gridCol w="1811696">
                  <a:extLst>
                    <a:ext uri="{9D8B030D-6E8A-4147-A177-3AD203B41FA5}">
                      <a16:colId xmlns:a16="http://schemas.microsoft.com/office/drawing/2014/main" val="698822325"/>
                    </a:ext>
                  </a:extLst>
                </a:gridCol>
                <a:gridCol w="1254327">
                  <a:extLst>
                    <a:ext uri="{9D8B030D-6E8A-4147-A177-3AD203B41FA5}">
                      <a16:colId xmlns:a16="http://schemas.microsoft.com/office/drawing/2014/main" val="179921972"/>
                    </a:ext>
                  </a:extLst>
                </a:gridCol>
                <a:gridCol w="1811696">
                  <a:extLst>
                    <a:ext uri="{9D8B030D-6E8A-4147-A177-3AD203B41FA5}">
                      <a16:colId xmlns:a16="http://schemas.microsoft.com/office/drawing/2014/main" val="953992619"/>
                    </a:ext>
                  </a:extLst>
                </a:gridCol>
                <a:gridCol w="1054776">
                  <a:extLst>
                    <a:ext uri="{9D8B030D-6E8A-4147-A177-3AD203B41FA5}">
                      <a16:colId xmlns:a16="http://schemas.microsoft.com/office/drawing/2014/main" val="2672191457"/>
                    </a:ext>
                  </a:extLst>
                </a:gridCol>
              </a:tblGrid>
              <a:tr h="69647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SECUNDARIAS GENERALES Y PARTICULARES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433627"/>
                  </a:ext>
                </a:extLst>
              </a:tr>
              <a:tr h="6964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PRIMER GRADO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SEGUNDO GRADO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TERCER GRADO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1688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ASIGNATURA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2017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ASIGNATURA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ASIGNATURA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2011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3849202358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Lengua Materna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Español II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Español  III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3428456802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Inglés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Segunda lengua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 Inglés Il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Segunda lengua  inglés </a:t>
                      </a:r>
                      <a:r>
                        <a:rPr lang="es-MX" sz="1400" dirty="0" err="1">
                          <a:effectLst/>
                        </a:rPr>
                        <a:t>Ill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2088928560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Matemáticas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Matemáticas ll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Matemáticas lll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1675867633"/>
                  </a:ext>
                </a:extLst>
              </a:tr>
              <a:tr h="55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Ciencias y Tecnología. Biología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Ciencias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(énfasis en Física)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Ciencias  III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(énfasis en Química)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559779335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Historia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Historia I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Historia Il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2182614476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Geografía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Formación Cívica y Ética I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Formación Cívica y Ética II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59794557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Formación Cívica y Ética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highlight>
                            <a:srgbClr val="800080"/>
                          </a:highlight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78925"/>
                  </a:ext>
                </a:extLst>
              </a:tr>
              <a:tr h="22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Artes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Artes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Artes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1911208707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Educación Física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Tutoría y Educación Socioemocional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Tutoría y Educación Socioemocional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898830754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Educación Socioemocional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Educación Física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Educación Física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1733159429"/>
                  </a:ext>
                </a:extLst>
              </a:tr>
              <a:tr h="459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Autonomía Curricular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Autonomía Curricular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Autonomía Curricular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3047330581"/>
                  </a:ext>
                </a:extLst>
              </a:tr>
              <a:tr h="687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Total de horas</a:t>
                      </a: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35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67" marR="49967" marT="0" marB="0"/>
                </a:tc>
                <a:extLst>
                  <a:ext uri="{0D108BD9-81ED-4DB2-BD59-A6C34878D82A}">
                    <a16:rowId xmlns:a16="http://schemas.microsoft.com/office/drawing/2014/main" val="11201379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FB18794-D1EE-40B0-BD7D-56747BDA6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152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74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2910" y="2571744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800" b="1" dirty="0">
                <a:solidFill>
                  <a:srgbClr val="221F1F"/>
                </a:solidFill>
                <a:latin typeface="Arial" panose="020B0604020202020204" pitchFamily="34" charset="0"/>
              </a:rPr>
              <a:t>GRACIAS</a:t>
            </a:r>
            <a:endParaRPr lang="es-MX" sz="8800" b="1" dirty="0"/>
          </a:p>
        </p:txBody>
      </p:sp>
    </p:spTree>
    <p:extLst>
      <p:ext uri="{BB962C8B-B14F-4D97-AF65-F5344CB8AC3E}">
        <p14:creationId xmlns:p14="http://schemas.microsoft.com/office/powerpoint/2010/main" val="38562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500043"/>
            <a:ext cx="828680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6600" b="1" dirty="0"/>
          </a:p>
          <a:p>
            <a:pPr algn="ctr"/>
            <a:r>
              <a:rPr lang="es-MX" sz="6600" b="1" dirty="0"/>
              <a:t>NUEVO MODELO </a:t>
            </a:r>
          </a:p>
          <a:p>
            <a:pPr algn="ctr"/>
            <a:r>
              <a:rPr lang="es-MX" sz="6600" b="1" dirty="0"/>
              <a:t>EDUCATIVO</a:t>
            </a:r>
          </a:p>
          <a:p>
            <a:pPr algn="ctr"/>
            <a:r>
              <a:rPr lang="es-MX" sz="6600" b="1" dirty="0"/>
              <a:t>CICLO 2018-2019</a:t>
            </a:r>
            <a:endParaRPr lang="es-MX" sz="6600" dirty="0"/>
          </a:p>
          <a:p>
            <a:endParaRPr lang="es-MX" sz="1050" dirty="0"/>
          </a:p>
          <a:p>
            <a:endParaRPr lang="es-MX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0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400" dirty="0"/>
          </a:p>
          <a:p>
            <a:pPr algn="ctr"/>
            <a:endParaRPr lang="es-MX" sz="2800" dirty="0"/>
          </a:p>
          <a:p>
            <a:endParaRPr lang="es-MX" sz="1400" dirty="0"/>
          </a:p>
          <a:p>
            <a:endParaRPr lang="es-MX" sz="1400" dirty="0"/>
          </a:p>
        </p:txBody>
      </p:sp>
      <p:pic>
        <p:nvPicPr>
          <p:cNvPr id="1026" name="Picture 2" descr="C:\Users\jesus\Desktop\diapositivas\u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sus\Desktop\diapositivas\D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3" cy="66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sus\Desktop\diapositivas\T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5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sus\Desktop\diapositivas\SEIS.JPG">
            <a:extLst>
              <a:ext uri="{FF2B5EF4-FFF2-40B4-BE49-F238E27FC236}">
                <a16:creationId xmlns:a16="http://schemas.microsoft.com/office/drawing/2014/main" id="{C407FDC8-D36D-4800-A700-314D7E49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7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22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sus\Desktop\diapositivas\CUA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3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sus\Desktop\diapositivas\CI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3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CEFF21-9782-4527-924A-28B8961A495B}"/>
              </a:ext>
            </a:extLst>
          </p:cNvPr>
          <p:cNvSpPr/>
          <p:nvPr/>
        </p:nvSpPr>
        <p:spPr>
          <a:xfrm>
            <a:off x="611560" y="814534"/>
            <a:ext cx="8208912" cy="522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AUTONOMIA CURRICULAR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CLUB: CREAR IMAGINAR Y ACTUAR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PROFRA. JIMENA MARQUEZ GARCIA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CLUB: COCINA RICA Y NUTRITIVA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PROFRA. MA DE LOURDES FLORES JUAREZ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CLUB: DISEÑO MI VIDEOJUEGO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PROFRA. JESSICA RUBI DOMINGUEZ VALLE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CLUB: MINI EMPRENDEDORES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PROFR. ERNESTO GARCIA CERVANTES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CLUB: GEOMETRIZARTE REGIONAL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PROFRA ELIZABETH VAZQUEZ OROZCO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CLUB: EL VALOR DE LAS COSAS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PROFR. FRANCISCO JAVIER CALVO SANCHEZ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132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1581</TotalTime>
  <Words>209</Words>
  <Application>Microsoft Office PowerPoint</Application>
  <PresentationFormat>Presentación en pantalla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Britannic Bold</vt:lpstr>
      <vt:lpstr>Calibri</vt:lpstr>
      <vt:lpstr>Cambria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sepsacdf</dc:creator>
  <cp:lastModifiedBy>Jessica Rubí Domínguez Valle</cp:lastModifiedBy>
  <cp:revision>165</cp:revision>
  <cp:lastPrinted>2013-11-15T16:03:12Z</cp:lastPrinted>
  <dcterms:created xsi:type="dcterms:W3CDTF">2013-10-11T12:20:09Z</dcterms:created>
  <dcterms:modified xsi:type="dcterms:W3CDTF">2018-08-25T02:12:41Z</dcterms:modified>
</cp:coreProperties>
</file>